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  <p:sldMasterId id="2147483906" r:id="rId2"/>
    <p:sldMasterId id="2147483924" r:id="rId3"/>
    <p:sldMasterId id="2147483942" r:id="rId4"/>
  </p:sldMasterIdLst>
  <p:sldIdLst>
    <p:sldId id="256" r:id="rId5"/>
    <p:sldId id="265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6" r:id="rId14"/>
    <p:sldId id="267" r:id="rId15"/>
    <p:sldId id="268" r:id="rId16"/>
    <p:sldId id="264" r:id="rId17"/>
    <p:sldId id="269" r:id="rId18"/>
    <p:sldId id="270" r:id="rId19"/>
    <p:sldId id="272" r:id="rId20"/>
    <p:sldId id="273" r:id="rId21"/>
    <p:sldId id="274" r:id="rId22"/>
    <p:sldId id="276" r:id="rId23"/>
    <p:sldId id="277" r:id="rId24"/>
    <p:sldId id="275" r:id="rId25"/>
    <p:sldId id="27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068" autoAdjust="0"/>
  </p:normalViewPr>
  <p:slideViewPr>
    <p:cSldViewPr>
      <p:cViewPr>
        <p:scale>
          <a:sx n="90" d="100"/>
          <a:sy n="90" d="100"/>
        </p:scale>
        <p:origin x="-1234" y="2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733709"/>
            <a:ext cx="6108101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750337"/>
            <a:ext cx="878916" cy="1356442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4711617"/>
            <a:ext cx="7210394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609598"/>
            <a:ext cx="721039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5169584"/>
            <a:ext cx="7210397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11310"/>
            <a:ext cx="865613" cy="1090789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609597"/>
            <a:ext cx="721039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4711616"/>
            <a:ext cx="7210394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11616"/>
            <a:ext cx="865613" cy="1090789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609599"/>
            <a:ext cx="6539158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3653379"/>
            <a:ext cx="611743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4711616"/>
            <a:ext cx="7210394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09926"/>
            <a:ext cx="865613" cy="1090789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679" y="74811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3033524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4711616"/>
            <a:ext cx="7210397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5300150"/>
            <a:ext cx="7210397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09926"/>
            <a:ext cx="865613" cy="1090789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753228"/>
            <a:ext cx="721872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2336873"/>
            <a:ext cx="230252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3022674"/>
            <a:ext cx="2287277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233687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3022674"/>
            <a:ext cx="229743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2336873"/>
            <a:ext cx="23025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3022674"/>
            <a:ext cx="2302519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5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4297503"/>
            <a:ext cx="22872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2336873"/>
            <a:ext cx="228727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4873765"/>
            <a:ext cx="22872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429750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2336873"/>
            <a:ext cx="229743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4873764"/>
            <a:ext cx="230047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4297503"/>
            <a:ext cx="229762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2336873"/>
            <a:ext cx="229762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4873762"/>
            <a:ext cx="2300672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448782" y="2040420"/>
            <a:ext cx="5106988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200777" y="5543428"/>
            <a:ext cx="1602997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609597"/>
            <a:ext cx="80535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652503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5936188"/>
            <a:ext cx="2057400" cy="365125"/>
          </a:xfrm>
        </p:spPr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951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5398634"/>
            <a:ext cx="865613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9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3" y="2733709"/>
            <a:ext cx="6108101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3" y="4394044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750337"/>
            <a:ext cx="878916" cy="1356442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4087901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2726267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869895"/>
            <a:ext cx="7210395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32176"/>
            <a:ext cx="7210395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4" y="2869900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2" y="2336873"/>
            <a:ext cx="352376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4" y="2336873"/>
            <a:ext cx="3525044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753234"/>
            <a:ext cx="7210397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5" y="2336878"/>
            <a:ext cx="3354245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4" y="3030013"/>
            <a:ext cx="3523766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2336873"/>
            <a:ext cx="3355521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4" y="3030013"/>
            <a:ext cx="3525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753227"/>
            <a:ext cx="721039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8"/>
            <a:ext cx="4206252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3" y="2336877"/>
            <a:ext cx="2842559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5" y="753228"/>
            <a:ext cx="7210393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2" y="2336874"/>
            <a:ext cx="406938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2336878"/>
            <a:ext cx="2907192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4" y="4711621"/>
            <a:ext cx="7210394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4" y="609602"/>
            <a:ext cx="721039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5169588"/>
            <a:ext cx="7210397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4" y="4711314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609597"/>
            <a:ext cx="721039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0"/>
            <a:ext cx="7210394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4" y="4711620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609603"/>
            <a:ext cx="6539158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3653379"/>
            <a:ext cx="611743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0"/>
            <a:ext cx="7210394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4" y="4709930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679" y="74811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3033524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4087901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726267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869895"/>
            <a:ext cx="7210395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32172"/>
            <a:ext cx="7210395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869896"/>
            <a:ext cx="865613" cy="1090789"/>
          </a:xfrm>
        </p:spPr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711620"/>
            <a:ext cx="7210397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5300154"/>
            <a:ext cx="7210397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4" y="4709930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753228"/>
            <a:ext cx="721872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2336873"/>
            <a:ext cx="230252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3" y="3022678"/>
            <a:ext cx="2287277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233687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3022678"/>
            <a:ext cx="229743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9" y="2336873"/>
            <a:ext cx="23025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9" y="3022678"/>
            <a:ext cx="2302519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5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41" y="4297503"/>
            <a:ext cx="22872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41" y="2336873"/>
            <a:ext cx="228727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41" y="4873765"/>
            <a:ext cx="22872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429750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2336873"/>
            <a:ext cx="229743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90" y="4873764"/>
            <a:ext cx="230047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11" y="4297503"/>
            <a:ext cx="229762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10" y="2336873"/>
            <a:ext cx="229762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4873762"/>
            <a:ext cx="2300672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448782" y="2040424"/>
            <a:ext cx="5106988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200779" y="5543432"/>
            <a:ext cx="1602997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5" y="609597"/>
            <a:ext cx="80535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602"/>
            <a:ext cx="6652503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5936192"/>
            <a:ext cx="20574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3" y="5936193"/>
            <a:ext cx="45951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5" y="5398638"/>
            <a:ext cx="865613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9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4" y="2733709"/>
            <a:ext cx="6108101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4" y="4394046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750337"/>
            <a:ext cx="878916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4087901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2726267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869895"/>
            <a:ext cx="7210395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32178"/>
            <a:ext cx="7210395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5" y="2869902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3" y="2336873"/>
            <a:ext cx="352376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4" y="2336873"/>
            <a:ext cx="3525044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753236"/>
            <a:ext cx="7210397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6" y="2336880"/>
            <a:ext cx="3354245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4" y="3030015"/>
            <a:ext cx="3523766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2336873"/>
            <a:ext cx="3355521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4" y="3030015"/>
            <a:ext cx="3525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2336873"/>
            <a:ext cx="352376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2336873"/>
            <a:ext cx="3525044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753227"/>
            <a:ext cx="721039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80"/>
            <a:ext cx="4206252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2336878"/>
            <a:ext cx="2842559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6" y="753228"/>
            <a:ext cx="7210393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3" y="2336874"/>
            <a:ext cx="406938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2336879"/>
            <a:ext cx="2907192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4" y="4711623"/>
            <a:ext cx="7210394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4" y="609604"/>
            <a:ext cx="721039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5169590"/>
            <a:ext cx="7210397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5" y="4711316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609597"/>
            <a:ext cx="721039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2"/>
            <a:ext cx="7210394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5" y="4711622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609605"/>
            <a:ext cx="6539158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3653379"/>
            <a:ext cx="611743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2"/>
            <a:ext cx="7210394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5" y="4709932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679" y="74811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3033524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4711622"/>
            <a:ext cx="7210397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3" y="5300156"/>
            <a:ext cx="7210397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5" y="4709932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753228"/>
            <a:ext cx="721872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2336873"/>
            <a:ext cx="230252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4" y="3022680"/>
            <a:ext cx="2287277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233687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3022680"/>
            <a:ext cx="229743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20" y="2336873"/>
            <a:ext cx="23025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20" y="3022680"/>
            <a:ext cx="2302519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5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97503"/>
            <a:ext cx="22872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42" y="2336873"/>
            <a:ext cx="228727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42" y="4873765"/>
            <a:ext cx="22872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429750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2336873"/>
            <a:ext cx="229743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91" y="4873764"/>
            <a:ext cx="230047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12" y="4297503"/>
            <a:ext cx="229762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11" y="2336873"/>
            <a:ext cx="229762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4873762"/>
            <a:ext cx="2300672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753230"/>
            <a:ext cx="7210397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2336874"/>
            <a:ext cx="3354245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3030009"/>
            <a:ext cx="3523766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2336873"/>
            <a:ext cx="3355521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3030009"/>
            <a:ext cx="3525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448782" y="2040426"/>
            <a:ext cx="5106988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200780" y="5543434"/>
            <a:ext cx="1602997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5" y="609597"/>
            <a:ext cx="80535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604"/>
            <a:ext cx="6652503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5936194"/>
            <a:ext cx="20574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3" y="5936195"/>
            <a:ext cx="45951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6" y="5398640"/>
            <a:ext cx="865613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9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5" y="2733709"/>
            <a:ext cx="6108101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5" y="4394048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750337"/>
            <a:ext cx="878916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4087901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2726267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869895"/>
            <a:ext cx="7210395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32180"/>
            <a:ext cx="7210395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6" y="2869904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4" y="2336873"/>
            <a:ext cx="352376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4" y="2336873"/>
            <a:ext cx="3525044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4" y="753238"/>
            <a:ext cx="7210397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7" y="2336882"/>
            <a:ext cx="3354245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4" y="3030017"/>
            <a:ext cx="3523766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2336873"/>
            <a:ext cx="3355521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4" y="3030017"/>
            <a:ext cx="3525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753227"/>
            <a:ext cx="721039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80"/>
            <a:ext cx="4206252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5" y="2336878"/>
            <a:ext cx="2842559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7" y="753228"/>
            <a:ext cx="7210393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4" y="2336874"/>
            <a:ext cx="406938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2336879"/>
            <a:ext cx="2907192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4" y="4711625"/>
            <a:ext cx="7210394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4" y="609606"/>
            <a:ext cx="721039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3" y="5169592"/>
            <a:ext cx="7210397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6" y="4711318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609597"/>
            <a:ext cx="721039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4"/>
            <a:ext cx="7210394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6" y="4711624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609607"/>
            <a:ext cx="6539158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3653379"/>
            <a:ext cx="611743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4711624"/>
            <a:ext cx="7210394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6" y="4709934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679" y="74811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3033524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7828359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5929622"/>
            <a:ext cx="1202248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4711624"/>
            <a:ext cx="7210397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4" y="5300158"/>
            <a:ext cx="7210397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6" y="4709934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753228"/>
            <a:ext cx="721872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2336873"/>
            <a:ext cx="230252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5" y="3022682"/>
            <a:ext cx="2287277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233687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3022682"/>
            <a:ext cx="229743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21" y="2336873"/>
            <a:ext cx="23025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21" y="3022682"/>
            <a:ext cx="2302519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5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43" y="4297503"/>
            <a:ext cx="22872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43" y="2336873"/>
            <a:ext cx="228727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43" y="4873765"/>
            <a:ext cx="22872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429750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2336873"/>
            <a:ext cx="229743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92" y="4873764"/>
            <a:ext cx="230047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13" y="4297503"/>
            <a:ext cx="229762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12" y="2336873"/>
            <a:ext cx="229762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4873762"/>
            <a:ext cx="2300672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1" y="1971234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448782" y="2040428"/>
            <a:ext cx="5106988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200781" y="5543436"/>
            <a:ext cx="1602997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5" y="609597"/>
            <a:ext cx="80535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606"/>
            <a:ext cx="6652503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5936196"/>
            <a:ext cx="20574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3" y="5936197"/>
            <a:ext cx="45951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7" y="5398642"/>
            <a:ext cx="865613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753227"/>
            <a:ext cx="721039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4206252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2336873"/>
            <a:ext cx="2842559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753228"/>
            <a:ext cx="7210393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2336874"/>
            <a:ext cx="406938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2336874"/>
            <a:ext cx="2907192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753228"/>
            <a:ext cx="721039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2336873"/>
            <a:ext cx="72103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943A-C5A1-4F86-9A9F-B4DC34EA1D93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5936189"/>
            <a:ext cx="5152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753228"/>
            <a:ext cx="865613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507D-09B5-40A1-A5C5-E9261C729E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2336873"/>
            <a:ext cx="72103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593619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2" y="5936191"/>
            <a:ext cx="5152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3" y="753230"/>
            <a:ext cx="865613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3" y="753228"/>
            <a:ext cx="721039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3" y="2336873"/>
            <a:ext cx="72103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59361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2" y="5936193"/>
            <a:ext cx="5152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4" y="753232"/>
            <a:ext cx="865613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3" y="753228"/>
            <a:ext cx="721039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3" y="2336873"/>
            <a:ext cx="72103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593619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2" y="5936195"/>
            <a:ext cx="5152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5" y="753234"/>
            <a:ext cx="865613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33400"/>
            <a:ext cx="8839200" cy="2209800"/>
          </a:xfrm>
        </p:spPr>
        <p:txBody>
          <a:bodyPr>
            <a:noAutofit/>
          </a:bodyPr>
          <a:lstStyle/>
          <a:p>
            <a:pPr algn="ctr"/>
            <a:r>
              <a:rPr lang="en-US" sz="8000" spc="-764" dirty="0" smtClean="0">
                <a:solidFill>
                  <a:schemeClr val="accent1"/>
                </a:solidFill>
                <a:latin typeface="Algerian" pitchFamily="82" charset="0"/>
              </a:rPr>
              <a:t>F  </a:t>
            </a:r>
            <a:r>
              <a:rPr lang="en-US" sz="8000" spc="-620" dirty="0" smtClean="0">
                <a:solidFill>
                  <a:schemeClr val="accent1"/>
                </a:solidFill>
                <a:latin typeface="Algerian" pitchFamily="82" charset="0"/>
              </a:rPr>
              <a:t>&amp; D  </a:t>
            </a:r>
            <a:r>
              <a:rPr lang="en-US" sz="8000" dirty="0" smtClean="0">
                <a:solidFill>
                  <a:schemeClr val="accent1"/>
                </a:solidFill>
                <a:latin typeface="Algerian" pitchFamily="82" charset="0"/>
              </a:rPr>
              <a:t>P</a:t>
            </a:r>
            <a:r>
              <a:rPr lang="en-US" sz="8000" spc="-380" dirty="0" smtClean="0">
                <a:solidFill>
                  <a:schemeClr val="accent1"/>
                </a:solidFill>
                <a:latin typeface="Algerian" pitchFamily="82" charset="0"/>
              </a:rPr>
              <a:t>r</a:t>
            </a:r>
            <a:r>
              <a:rPr lang="en-US" sz="8000" spc="-250" dirty="0" smtClean="0">
                <a:solidFill>
                  <a:schemeClr val="accent1"/>
                </a:solidFill>
                <a:latin typeface="Algerian" pitchFamily="82" charset="0"/>
              </a:rPr>
              <a:t>o</a:t>
            </a:r>
            <a:r>
              <a:rPr lang="en-US" sz="8000" spc="-370" dirty="0" smtClean="0">
                <a:solidFill>
                  <a:schemeClr val="accent1"/>
                </a:solidFill>
                <a:latin typeface="Algerian" pitchFamily="82" charset="0"/>
              </a:rPr>
              <a:t>j</a:t>
            </a:r>
            <a:r>
              <a:rPr lang="en-US" sz="8000" spc="164" dirty="0" smtClean="0">
                <a:solidFill>
                  <a:schemeClr val="accent1"/>
                </a:solidFill>
                <a:latin typeface="Algerian" pitchFamily="82" charset="0"/>
              </a:rPr>
              <a:t>e</a:t>
            </a:r>
            <a:r>
              <a:rPr lang="en-US" sz="8000" spc="295" dirty="0" smtClean="0">
                <a:solidFill>
                  <a:schemeClr val="accent1"/>
                </a:solidFill>
                <a:latin typeface="Algerian" pitchFamily="82" charset="0"/>
              </a:rPr>
              <a:t>c</a:t>
            </a:r>
            <a:r>
              <a:rPr lang="en-US" sz="8000" spc="254" dirty="0" smtClean="0">
                <a:solidFill>
                  <a:schemeClr val="accent1"/>
                </a:solidFill>
                <a:latin typeface="Algerian" pitchFamily="82" charset="0"/>
              </a:rPr>
              <a:t>ts</a:t>
            </a:r>
            <a:endParaRPr lang="en-US" sz="8000" dirty="0">
              <a:solidFill>
                <a:schemeClr val="accent1"/>
              </a:solidFill>
              <a:latin typeface="Algerian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subTitle" idx="1"/>
          </p:nvPr>
        </p:nvSpPr>
        <p:spPr>
          <a:xfrm>
            <a:off x="381000" y="2667000"/>
            <a:ext cx="6172200" cy="3200400"/>
          </a:xfrm>
        </p:spPr>
        <p:txBody>
          <a:bodyPr>
            <a:noAutofit/>
          </a:bodyPr>
          <a:lstStyle/>
          <a:p>
            <a:pPr marL="12700" marR="5080">
              <a:lnSpc>
                <a:spcPct val="115300"/>
              </a:lnSpc>
              <a:spcBef>
                <a:spcPts val="95"/>
              </a:spcBef>
              <a:buNone/>
            </a:pPr>
            <a:r>
              <a:rPr lang="en-US" sz="2000" spc="-125" dirty="0" smtClean="0">
                <a:latin typeface="Algerian" pitchFamily="82" charset="0"/>
                <a:cs typeface="Times New Roman" pitchFamily="18" charset="0"/>
              </a:rPr>
              <a:t>Submitted</a:t>
            </a:r>
            <a:r>
              <a:rPr lang="en-US" sz="2000" spc="-25" dirty="0" smtClean="0">
                <a:latin typeface="Algerian" pitchFamily="82" charset="0"/>
                <a:cs typeface="Times New Roman" pitchFamily="18" charset="0"/>
              </a:rPr>
              <a:t> BY :-</a:t>
            </a:r>
            <a:r>
              <a:rPr lang="en-US" sz="2000" spc="-25" dirty="0" smtClean="0">
                <a:latin typeface="Mongolian Baiti" pitchFamily="66" charset="0"/>
                <a:cs typeface="Mongolian Baiti" pitchFamily="66" charset="0"/>
              </a:rPr>
              <a:t>SHRUTI</a:t>
            </a:r>
            <a:endParaRPr lang="en-US" sz="2000" spc="-150" dirty="0" smtClean="0">
              <a:latin typeface="Mongolian Baiti" pitchFamily="66" charset="0"/>
              <a:cs typeface="Mongolian Baiti" pitchFamily="66" charset="0"/>
            </a:endParaRPr>
          </a:p>
          <a:p>
            <a:pPr marL="12700" marR="5080">
              <a:lnSpc>
                <a:spcPct val="115300"/>
              </a:lnSpc>
              <a:spcBef>
                <a:spcPts val="95"/>
              </a:spcBef>
              <a:buNone/>
            </a:pPr>
            <a:r>
              <a:rPr lang="en-US" sz="2000" spc="-150" dirty="0" smtClean="0">
                <a:latin typeface="Algerian" pitchFamily="82" charset="0"/>
                <a:cs typeface="Times New Roman" pitchFamily="18" charset="0"/>
              </a:rPr>
              <a:t>GROUP</a:t>
            </a:r>
            <a:r>
              <a:rPr lang="en-US" sz="2000" spc="-150" dirty="0" smtClean="0">
                <a:latin typeface="Times New Roman" pitchFamily="18" charset="0"/>
                <a:cs typeface="Times New Roman" pitchFamily="18" charset="0"/>
              </a:rPr>
              <a:t> :- </a:t>
            </a:r>
            <a:r>
              <a:rPr lang="en-US" sz="2000" spc="-150" dirty="0" smtClean="0">
                <a:latin typeface="Mongolian Baiti" pitchFamily="66" charset="0"/>
                <a:cs typeface="Mongolian Baiti" pitchFamily="66" charset="0"/>
              </a:rPr>
              <a:t>17 (2010992097)  CSE</a:t>
            </a:r>
          </a:p>
          <a:p>
            <a:pPr marL="12700" marR="5080">
              <a:lnSpc>
                <a:spcPct val="115300"/>
              </a:lnSpc>
              <a:spcBef>
                <a:spcPts val="95"/>
              </a:spcBef>
              <a:buNone/>
            </a:pPr>
            <a:r>
              <a:rPr lang="en-US" sz="2000" spc="305" dirty="0" smtClean="0">
                <a:latin typeface="Algerian" pitchFamily="82" charset="0"/>
                <a:cs typeface="Times New Roman" pitchFamily="18" charset="0"/>
              </a:rPr>
              <a:t>Email</a:t>
            </a:r>
            <a:r>
              <a:rPr lang="en-US" sz="2000" spc="305" dirty="0" smtClean="0">
                <a:latin typeface="Times New Roman" pitchFamily="18" charset="0"/>
                <a:cs typeface="Times New Roman" pitchFamily="18" charset="0"/>
              </a:rPr>
              <a:t>:-</a:t>
            </a:r>
            <a:r>
              <a:rPr lang="en-US" sz="2000" spc="305" dirty="0" smtClean="0">
                <a:latin typeface="Mongolian Baiti" pitchFamily="66" charset="0"/>
                <a:cs typeface="Mongolian Baiti" pitchFamily="66" charset="0"/>
              </a:rPr>
              <a:t>shruti2097.be20@chitkara.edu.in</a:t>
            </a:r>
          </a:p>
          <a:p>
            <a:pPr>
              <a:spcBef>
                <a:spcPts val="705"/>
              </a:spcBef>
            </a:pPr>
            <a:r>
              <a:rPr lang="en-US" sz="2000" spc="-211" dirty="0" smtClean="0">
                <a:latin typeface="Algerian" pitchFamily="82" charset="0"/>
                <a:cs typeface="Times New Roman" pitchFamily="18" charset="0"/>
              </a:rPr>
              <a:t>Submitted to</a:t>
            </a:r>
            <a:r>
              <a:rPr lang="en-US" sz="2000" spc="-211" dirty="0" smtClean="0">
                <a:latin typeface="Times New Roman" pitchFamily="18" charset="0"/>
                <a:cs typeface="Times New Roman" pitchFamily="18" charset="0"/>
              </a:rPr>
              <a:t>:-   </a:t>
            </a:r>
            <a:r>
              <a:rPr lang="en-US" sz="2000" spc="-211" dirty="0" smtClean="0">
                <a:latin typeface="Mongolian Baiti" pitchFamily="66" charset="0"/>
                <a:cs typeface="Mongolian Baiti" pitchFamily="66" charset="0"/>
              </a:rPr>
              <a:t>MR.  LAVISH  ARORA</a:t>
            </a:r>
            <a:endParaRPr lang="en-US" sz="2000" dirty="0" smtClean="0">
              <a:latin typeface="Mongolian Baiti" pitchFamily="66" charset="0"/>
              <a:cs typeface="Mongolian Baiti" pitchFamily="66" charset="0"/>
            </a:endParaRP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7848600" cy="1371600"/>
          </a:xfrm>
        </p:spPr>
        <p:txBody>
          <a:bodyPr>
            <a:normAutofit/>
          </a:bodyPr>
          <a:lstStyle/>
          <a:p>
            <a:pPr algn="ctr"/>
            <a:r>
              <a:rPr lang="en-US" sz="3200" b="1" i="1" dirty="0" smtClean="0">
                <a:solidFill>
                  <a:schemeClr val="accent1"/>
                </a:solidFill>
                <a:latin typeface="Algerian" pitchFamily="82" charset="0"/>
              </a:rPr>
              <a:t>NEO- </a:t>
            </a:r>
            <a:r>
              <a:rPr lang="en-US" sz="3200" b="1" i="1" dirty="0" smtClean="0">
                <a:solidFill>
                  <a:schemeClr val="accent1"/>
                </a:solidFill>
                <a:latin typeface="Algerian" pitchFamily="82" charset="0"/>
                <a:cs typeface="Mongolian Baiti" pitchFamily="66" charset="0"/>
              </a:rPr>
              <a:t>BAGS THAT SPEAKS FOR YOU</a:t>
            </a:r>
            <a:br>
              <a:rPr lang="en-US" sz="3200" b="1" i="1" dirty="0" smtClean="0">
                <a:solidFill>
                  <a:schemeClr val="accent1"/>
                </a:solidFill>
                <a:latin typeface="Algerian" pitchFamily="82" charset="0"/>
                <a:cs typeface="Mongolian Baiti" pitchFamily="66" charset="0"/>
              </a:rPr>
            </a:br>
            <a:r>
              <a:rPr lang="en-US" sz="3200" b="1" i="1" dirty="0" smtClean="0">
                <a:solidFill>
                  <a:schemeClr val="accent1"/>
                </a:solidFill>
                <a:latin typeface="Algerian" pitchFamily="82" charset="0"/>
                <a:cs typeface="Mongolian Baiti" pitchFamily="66" charset="0"/>
              </a:rPr>
              <a:t/>
            </a:r>
            <a:br>
              <a:rPr lang="en-US" sz="3200" b="1" i="1" dirty="0" smtClean="0">
                <a:solidFill>
                  <a:schemeClr val="accent1"/>
                </a:solidFill>
                <a:latin typeface="Algerian" pitchFamily="82" charset="0"/>
                <a:cs typeface="Mongolian Baiti" pitchFamily="66" charset="0"/>
              </a:rPr>
            </a:b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HOME</a:t>
            </a:r>
            <a:endParaRPr lang="en-US" sz="2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876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NEO –title of the website means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something new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you will get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i,e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 new collection of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handbags,</a:t>
            </a: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wallets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, backpacks and more.</a:t>
            </a:r>
          </a:p>
          <a:p>
            <a:pPr>
              <a:buNone/>
            </a:pPr>
            <a:endParaRPr lang="en-US" sz="1800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80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43200"/>
            <a:ext cx="9144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53000"/>
            <a:ext cx="914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ABOUT US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495800"/>
            <a:ext cx="9144000" cy="2202389"/>
          </a:xfrm>
        </p:spPr>
        <p:txBody>
          <a:bodyPr/>
          <a:lstStyle/>
          <a:p>
            <a:endParaRPr lang="en-US" sz="1800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endParaRPr lang="en-US" sz="1800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800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Title </a:t>
            </a: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itself tells what the page is all about. G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ood domain name will 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create awareness and attract customers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 It establishes your business as tech-savvy and forward-thinking.</a:t>
            </a: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sz="1800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endParaRPr lang="en-US" sz="1800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SIGN UP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62600" y="1981200"/>
            <a:ext cx="3581400" cy="4876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Sign up page is made for new users. They enter their personal information (which is completely save with us) to access the complete features of the website</a:t>
            </a: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lang="en-US" sz="1800" dirty="0" smtClean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5638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LOGIN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1" y="2590800"/>
            <a:ext cx="3962399" cy="4267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800" dirty="0">
              <a:effectLst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PRODUCT PAGE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4343400"/>
            <a:ext cx="9144000" cy="2514600"/>
          </a:xfrm>
        </p:spPr>
        <p:txBody>
          <a:bodyPr>
            <a:normAutofit/>
          </a:bodyPr>
          <a:lstStyle/>
          <a:p>
            <a:endParaRPr lang="en-US" sz="180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BUY-NOW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1981200"/>
          </a:xfrm>
        </p:spPr>
        <p:txBody>
          <a:bodyPr>
            <a:normAutofit/>
          </a:bodyPr>
          <a:lstStyle/>
          <a:p>
            <a:endParaRPr lang="en-US" sz="1800" dirty="0" smtClean="0"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914400"/>
            <a:ext cx="7210396" cy="1219200"/>
          </a:xfrm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	</a:t>
            </a:r>
            <a:r>
              <a:rPr lang="en-US" dirty="0" smtClean="0">
                <a:solidFill>
                  <a:schemeClr val="accent1"/>
                </a:solidFill>
                <a:latin typeface="Algerian" pitchFamily="82" charset="0"/>
              </a:rPr>
              <a:t>PORTFOLIO</a:t>
            </a:r>
            <a:br>
              <a:rPr lang="en-US" dirty="0" smtClean="0">
                <a:solidFill>
                  <a:schemeClr val="accent1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chemeClr val="accent1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chemeClr val="accent1"/>
                </a:solidFill>
                <a:latin typeface="Algerian" pitchFamily="82" charset="0"/>
              </a:rPr>
            </a:br>
            <a:r>
              <a:rPr lang="en-US" sz="2700" dirty="0" smtClean="0">
                <a:solidFill>
                  <a:srgbClr val="FF0000"/>
                </a:solidFill>
                <a:latin typeface="Algerian" pitchFamily="82" charset="0"/>
              </a:rPr>
              <a:t>ABOUT</a:t>
            </a:r>
            <a:endParaRPr lang="en-US" sz="2700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2286000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EXPERIENCE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EDUCATION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7210396" cy="1080938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SKILLS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336800"/>
            <a:ext cx="9144000" cy="4521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4000" dirty="0" smtClean="0">
                <a:latin typeface="Algerian" pitchFamily="82" charset="0"/>
              </a:rPr>
              <a:t>PROJECT 2:-NEO- </a:t>
            </a:r>
            <a:r>
              <a:rPr lang="en-US" sz="2400" i="1" dirty="0" smtClean="0">
                <a:latin typeface="Mongolian Baiti" pitchFamily="66" charset="0"/>
                <a:cs typeface="Mongolian Baiti" pitchFamily="66" charset="0"/>
              </a:rPr>
              <a:t>BAGS THAT SPEAKS FOR YOU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                        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-(handbags website)</a:t>
            </a:r>
          </a:p>
          <a:p>
            <a:pPr algn="ctr">
              <a:buNone/>
            </a:pPr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                                                                        -(made using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HTML,CSS,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</a:p>
          <a:p>
            <a:pPr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additional framework </a:t>
            </a:r>
            <a:r>
              <a:rPr lang="en-US" dirty="0" err="1" smtClean="0">
                <a:effectLst/>
                <a:latin typeface="Times New Roman" pitchFamily="18" charset="0"/>
                <a:cs typeface="Times New Roman" pitchFamily="18" charset="0"/>
              </a:rPr>
              <a:t>BootStrap</a:t>
            </a:r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r>
              <a:rPr lang="en-US" sz="4000" dirty="0" smtClean="0">
                <a:latin typeface="Algerian" pitchFamily="82" charset="0"/>
              </a:rPr>
              <a:t>     PROJECT 2:-PORTFOLIO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                                       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-(resume)</a:t>
            </a:r>
          </a:p>
          <a:p>
            <a:pPr algn="ctr">
              <a:buNone/>
            </a:pPr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                                                    -(</a:t>
            </a:r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made using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HTML,CSS,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effectLst/>
                <a:latin typeface="Times New Roman" pitchFamily="18" charset="0"/>
                <a:cs typeface="Times New Roman" pitchFamily="18" charset="0"/>
              </a:rPr>
              <a:t>BootStrap</a:t>
            </a:r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ctr">
              <a:buNone/>
            </a:pPr>
            <a:endParaRPr lang="en-US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dirty="0" smtClean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7848600" cy="1376363"/>
          </a:xfrm>
          <a:solidFill>
            <a:schemeClr val="bg1">
              <a:lumMod val="75000"/>
              <a:lumOff val="2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PROJECT 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1:- ELECTROSHOW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                                 </a:t>
            </a: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-(commercial based website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-(made using HTML,CSS,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INTERESTS</a:t>
            </a:r>
            <a:endParaRPr lang="en-US" sz="2400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AWARDS &amp; CERTIFICATIONS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3733800"/>
            <a:ext cx="7210396" cy="1080938"/>
          </a:xfrm>
          <a:ln>
            <a:solidFill>
              <a:schemeClr val="accent1"/>
            </a:solidFill>
          </a:ln>
          <a:effectLst>
            <a:reflection blurRad="6350" stA="50000" endA="300" endPos="90000" dir="5400000" sy="-100000" algn="bl" rotWithShape="0"/>
          </a:effectLst>
        </p:spPr>
        <p:txBody>
          <a:bodyPr/>
          <a:lstStyle/>
          <a:p>
            <a:pPr algn="ctr"/>
            <a:r>
              <a:rPr lang="en-US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THANK YOU</a:t>
            </a:r>
            <a:endParaRPr lang="en-US" i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609600"/>
            <a:ext cx="7210396" cy="1224566"/>
          </a:xfrm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i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itchFamily="82" charset="0"/>
                <a:cs typeface="Times New Roman" pitchFamily="18" charset="0"/>
              </a:rPr>
              <a:t>ElectroShow</a:t>
            </a:r>
            <a:r>
              <a:rPr lang="en-US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495800" cy="762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endParaRPr lang="en-US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>
              <a:buNone/>
            </a:pPr>
            <a:r>
              <a:rPr lang="en-US" sz="29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HOME 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3600"/>
            <a:ext cx="9144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0"/>
            <a:ext cx="8001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MAIN CATEGORY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1981200"/>
          </a:xfrm>
        </p:spPr>
        <p:txBody>
          <a:bodyPr>
            <a:normAutofit/>
          </a:bodyPr>
          <a:lstStyle/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0574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ABOUT US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638800"/>
            <a:ext cx="9144000" cy="12192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endParaRPr lang="en-US" sz="1600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900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900" dirty="0" smtClean="0">
                <a:effectLst/>
                <a:latin typeface="Times New Roman" pitchFamily="18" charset="0"/>
                <a:cs typeface="Times New Roman" pitchFamily="18" charset="0"/>
              </a:rPr>
              <a:t>Title </a:t>
            </a:r>
            <a:r>
              <a:rPr lang="en-US" sz="2900" dirty="0" smtClean="0">
                <a:effectLst/>
                <a:latin typeface="Times New Roman" pitchFamily="18" charset="0"/>
                <a:cs typeface="Times New Roman" pitchFamily="18" charset="0"/>
              </a:rPr>
              <a:t>itself tells what the page is all about. G</a:t>
            </a: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ood domain name will </a:t>
            </a:r>
            <a:r>
              <a:rPr lang="en-US" sz="2900" b="1" dirty="0" smtClean="0">
                <a:latin typeface="Times New Roman" pitchFamily="18" charset="0"/>
                <a:cs typeface="Times New Roman" pitchFamily="18" charset="0"/>
              </a:rPr>
              <a:t>create awareness </a:t>
            </a:r>
            <a:r>
              <a:rPr lang="en-US" sz="2900" b="1" dirty="0" smtClean="0">
                <a:latin typeface="Times New Roman" pitchFamily="18" charset="0"/>
                <a:cs typeface="Times New Roman" pitchFamily="18" charset="0"/>
              </a:rPr>
              <a:t>and attract customers</a:t>
            </a: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. It </a:t>
            </a: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establishes your business as tech-savvy and forward-thinking.</a:t>
            </a:r>
            <a:r>
              <a:rPr lang="en-US" sz="2900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7210396" cy="10809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SIGN UP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1981200"/>
            <a:ext cx="3733800" cy="4876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buNone/>
            </a:pPr>
            <a:endParaRPr lang="en-US" sz="1800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800" dirty="0" smtClean="0">
              <a:effectLst/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    Sign </a:t>
            </a: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up page is made for </a:t>
            </a: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new </a:t>
            </a:r>
            <a:r>
              <a:rPr lang="en-US" sz="1800" dirty="0" err="1" smtClean="0">
                <a:effectLst/>
                <a:latin typeface="Times New Roman" pitchFamily="18" charset="0"/>
                <a:cs typeface="Times New Roman" pitchFamily="18" charset="0"/>
              </a:rPr>
              <a:t>users.They</a:t>
            </a: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enter their personal information (which is completely save with us) to access the complete features of the website</a:t>
            </a:r>
            <a:r>
              <a:rPr lang="en-US" sz="1800" dirty="0" smtClean="0"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lang="en-US" sz="1800" dirty="0" smtClean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5410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LOGIN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1200"/>
            <a:ext cx="4114800" cy="48768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7210396" cy="838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DEMO </a:t>
            </a:r>
            <a:br>
              <a:rPr 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1447800"/>
          </a:xfrm>
        </p:spPr>
        <p:txBody>
          <a:bodyPr>
            <a:normAutofit/>
          </a:bodyPr>
          <a:lstStyle/>
          <a:p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9144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343400"/>
            <a:ext cx="9144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990600"/>
            <a:ext cx="7210396" cy="8435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FEEDBACK FORM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1200"/>
            <a:ext cx="3429000" cy="47244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Berli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7D30EEFE-7128-4DE5-8A0D-8D4EF32CB0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tf00001054_wac</Template>
  <TotalTime>957</TotalTime>
  <Words>159</Words>
  <Application>Microsoft Office PowerPoint</Application>
  <PresentationFormat>On-screen Show (4:3)</PresentationFormat>
  <Paragraphs>53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1_Berlin</vt:lpstr>
      <vt:lpstr>Berlin</vt:lpstr>
      <vt:lpstr>2_Berlin</vt:lpstr>
      <vt:lpstr>3_Berlin</vt:lpstr>
      <vt:lpstr>F  &amp; D  Projects</vt:lpstr>
      <vt:lpstr>    PROJECT 1:- ELECTROSHOW                                  -(commercial based website)                                  -(made using HTML,CSS, javaScript)</vt:lpstr>
      <vt:lpstr> ElectroShow  </vt:lpstr>
      <vt:lpstr>        MAIN CATEGORY      </vt:lpstr>
      <vt:lpstr>   ABOUT US  </vt:lpstr>
      <vt:lpstr>      SIGN UP </vt:lpstr>
      <vt:lpstr>      LOGIN  </vt:lpstr>
      <vt:lpstr>     DEMO  </vt:lpstr>
      <vt:lpstr>    FEEDBACK FORM </vt:lpstr>
      <vt:lpstr>NEO- BAGS THAT SPEAKS FOR YOU  HOME</vt:lpstr>
      <vt:lpstr>    ABOUT US </vt:lpstr>
      <vt:lpstr>    SIGN UP</vt:lpstr>
      <vt:lpstr> LOGIN</vt:lpstr>
      <vt:lpstr>  PRODUCT PAGE</vt:lpstr>
      <vt:lpstr> BUY-NOW</vt:lpstr>
      <vt:lpstr> PORTFOLIO  ABOUT</vt:lpstr>
      <vt:lpstr> EXPERIENCE</vt:lpstr>
      <vt:lpstr>  EDUCATION</vt:lpstr>
      <vt:lpstr>  SKILLS</vt:lpstr>
      <vt:lpstr>  INTERESTS</vt:lpstr>
      <vt:lpstr>  AWARDS &amp; CERTIFICATIONS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F&amp;D Project Work</dc:title>
  <dc:creator>DELL</dc:creator>
  <cp:lastModifiedBy>DELL</cp:lastModifiedBy>
  <cp:revision>86</cp:revision>
  <dcterms:created xsi:type="dcterms:W3CDTF">2022-07-20T05:28:26Z</dcterms:created>
  <dcterms:modified xsi:type="dcterms:W3CDTF">2022-10-15T21:53:46Z</dcterms:modified>
</cp:coreProperties>
</file>